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2" y="-3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4/14/2016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4/14/2016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4/14/2016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4/14/2016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4/14/2016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34284" y="45719"/>
            <a:ext cx="6123431" cy="67665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712208" y="1748027"/>
            <a:ext cx="2767584" cy="79857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712208" y="1748027"/>
            <a:ext cx="2767584" cy="798576"/>
          </a:xfrm>
          <a:custGeom>
            <a:avLst/>
            <a:gdLst/>
            <a:ahLst/>
            <a:cxnLst/>
            <a:rect l="l" t="t" r="r" b="b"/>
            <a:pathLst>
              <a:path w="2767584" h="798576">
                <a:moveTo>
                  <a:pt x="0" y="0"/>
                </a:moveTo>
                <a:lnTo>
                  <a:pt x="2767584" y="0"/>
                </a:lnTo>
                <a:lnTo>
                  <a:pt x="2767584" y="798576"/>
                </a:lnTo>
                <a:lnTo>
                  <a:pt x="0" y="798576"/>
                </a:lnTo>
                <a:lnTo>
                  <a:pt x="0" y="0"/>
                </a:lnTo>
                <a:close/>
              </a:path>
            </a:pathLst>
          </a:custGeom>
          <a:ln w="6096">
            <a:solidFill>
              <a:srgbClr val="5B9BD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19"/>
            <a:ext cx="10972799" cy="10972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799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4/14/2016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2880" y="1890449"/>
            <a:ext cx="2164715" cy="5105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3695" marR="12700" indent="-341630">
              <a:lnSpc>
                <a:spcPct val="100000"/>
              </a:lnSpc>
            </a:pPr>
            <a:r>
              <a:rPr sz="1600" b="1" spc="-15" dirty="0" smtClean="0">
                <a:latin typeface="Calibri"/>
                <a:cs typeface="Calibri"/>
              </a:rPr>
              <a:t>O</a:t>
            </a:r>
            <a:r>
              <a:rPr sz="1600" b="1" spc="-40" dirty="0" smtClean="0">
                <a:latin typeface="Calibri"/>
                <a:cs typeface="Calibri"/>
              </a:rPr>
              <a:t>r</a:t>
            </a:r>
            <a:r>
              <a:rPr sz="1600" b="1" spc="-15" dirty="0" smtClean="0">
                <a:latin typeface="Calibri"/>
                <a:cs typeface="Calibri"/>
              </a:rPr>
              <a:t>d</a:t>
            </a:r>
            <a:r>
              <a:rPr sz="1600" b="1" spc="-5" dirty="0" smtClean="0">
                <a:latin typeface="Calibri"/>
                <a:cs typeface="Calibri"/>
              </a:rPr>
              <a:t>i</a:t>
            </a:r>
            <a:r>
              <a:rPr sz="1600" b="1" spc="-15" dirty="0" smtClean="0">
                <a:latin typeface="Calibri"/>
                <a:cs typeface="Calibri"/>
              </a:rPr>
              <a:t>n</a:t>
            </a:r>
            <a:r>
              <a:rPr sz="1600" b="1" spc="-10" dirty="0" smtClean="0">
                <a:latin typeface="Calibri"/>
                <a:cs typeface="Calibri"/>
              </a:rPr>
              <a:t>e</a:t>
            </a:r>
            <a:r>
              <a:rPr sz="1600" b="1" spc="35" dirty="0" smtClean="0">
                <a:latin typeface="Calibri"/>
                <a:cs typeface="Calibri"/>
              </a:rPr>
              <a:t> </a:t>
            </a:r>
            <a:r>
              <a:rPr sz="1600" b="1" spc="-10" dirty="0" smtClean="0">
                <a:latin typeface="Calibri"/>
                <a:cs typeface="Calibri"/>
              </a:rPr>
              <a:t>A</a:t>
            </a:r>
            <a:r>
              <a:rPr sz="1600" b="1" spc="-40" dirty="0" smtClean="0">
                <a:latin typeface="Calibri"/>
                <a:cs typeface="Calibri"/>
              </a:rPr>
              <a:t>r</a:t>
            </a:r>
            <a:r>
              <a:rPr sz="1600" b="1" spc="-10" dirty="0" smtClean="0">
                <a:latin typeface="Calibri"/>
                <a:cs typeface="Calibri"/>
              </a:rPr>
              <a:t>c</a:t>
            </a:r>
            <a:r>
              <a:rPr sz="1600" b="1" spc="-20" dirty="0" smtClean="0">
                <a:latin typeface="Calibri"/>
                <a:cs typeface="Calibri"/>
              </a:rPr>
              <a:t>h</a:t>
            </a:r>
            <a:r>
              <a:rPr sz="1600" b="1" spc="-5" dirty="0" smtClean="0">
                <a:latin typeface="Calibri"/>
                <a:cs typeface="Calibri"/>
              </a:rPr>
              <a:t>i</a:t>
            </a:r>
            <a:r>
              <a:rPr sz="1600" b="1" spc="-40" dirty="0" smtClean="0">
                <a:latin typeface="Calibri"/>
                <a:cs typeface="Calibri"/>
              </a:rPr>
              <a:t>t</a:t>
            </a:r>
            <a:r>
              <a:rPr sz="1600" b="1" spc="-25" dirty="0" smtClean="0">
                <a:latin typeface="Calibri"/>
                <a:cs typeface="Calibri"/>
              </a:rPr>
              <a:t>e</a:t>
            </a:r>
            <a:r>
              <a:rPr sz="1600" b="1" spc="-40" dirty="0" smtClean="0">
                <a:latin typeface="Calibri"/>
                <a:cs typeface="Calibri"/>
              </a:rPr>
              <a:t>t</a:t>
            </a:r>
            <a:r>
              <a:rPr sz="1600" b="1" spc="-15" dirty="0" smtClean="0">
                <a:latin typeface="Calibri"/>
                <a:cs typeface="Calibri"/>
              </a:rPr>
              <a:t>t</a:t>
            </a:r>
            <a:r>
              <a:rPr sz="1600" b="1" spc="-5" dirty="0" smtClean="0">
                <a:latin typeface="Calibri"/>
                <a:cs typeface="Calibri"/>
              </a:rPr>
              <a:t>i</a:t>
            </a:r>
            <a:r>
              <a:rPr sz="1600" b="1" spc="10" dirty="0" smtClean="0">
                <a:latin typeface="Calibri"/>
                <a:cs typeface="Calibri"/>
              </a:rPr>
              <a:t> </a:t>
            </a:r>
            <a:r>
              <a:rPr sz="1600" b="1" spc="-10" dirty="0" smtClean="0">
                <a:latin typeface="Calibri"/>
                <a:cs typeface="Calibri"/>
              </a:rPr>
              <a:t>e</a:t>
            </a:r>
            <a:r>
              <a:rPr sz="1600" b="1" spc="-5" dirty="0" smtClean="0">
                <a:latin typeface="Calibri"/>
                <a:cs typeface="Calibri"/>
              </a:rPr>
              <a:t> </a:t>
            </a:r>
            <a:r>
              <a:rPr sz="1600" b="1" spc="-10" dirty="0" smtClean="0">
                <a:latin typeface="Calibri"/>
                <a:cs typeface="Calibri"/>
              </a:rPr>
              <a:t>PPC</a:t>
            </a:r>
            <a:r>
              <a:rPr sz="1600" b="1" spc="5" dirty="0" smtClean="0">
                <a:latin typeface="Calibri"/>
                <a:cs typeface="Calibri"/>
              </a:rPr>
              <a:t> </a:t>
            </a:r>
            <a:r>
              <a:rPr sz="1600" b="1" spc="-15" dirty="0" smtClean="0">
                <a:latin typeface="Calibri"/>
                <a:cs typeface="Calibri"/>
              </a:rPr>
              <a:t>d</a:t>
            </a:r>
            <a:r>
              <a:rPr sz="1600" b="1" spc="-5" dirty="0" smtClean="0">
                <a:latin typeface="Calibri"/>
                <a:cs typeface="Calibri"/>
              </a:rPr>
              <a:t>i </a:t>
            </a:r>
            <a:r>
              <a:rPr sz="1600" b="1" spc="-35" dirty="0" smtClean="0">
                <a:latin typeface="Calibri"/>
                <a:cs typeface="Calibri"/>
              </a:rPr>
              <a:t>R</a:t>
            </a:r>
            <a:r>
              <a:rPr sz="1600" b="1" spc="-10" dirty="0" smtClean="0">
                <a:latin typeface="Calibri"/>
                <a:cs typeface="Calibri"/>
              </a:rPr>
              <a:t>o</a:t>
            </a:r>
            <a:r>
              <a:rPr sz="1600" b="1" spc="-20" dirty="0" smtClean="0">
                <a:latin typeface="Calibri"/>
                <a:cs typeface="Calibri"/>
              </a:rPr>
              <a:t>m</a:t>
            </a:r>
            <a:r>
              <a:rPr sz="1600" b="1" spc="-10" dirty="0" smtClean="0">
                <a:latin typeface="Calibri"/>
                <a:cs typeface="Calibri"/>
              </a:rPr>
              <a:t>a e</a:t>
            </a:r>
            <a:r>
              <a:rPr sz="1600" b="1" spc="-5" dirty="0" smtClean="0">
                <a:latin typeface="Calibri"/>
                <a:cs typeface="Calibri"/>
              </a:rPr>
              <a:t> </a:t>
            </a:r>
            <a:r>
              <a:rPr sz="1600" b="1" spc="-10" dirty="0" smtClean="0">
                <a:latin typeface="Calibri"/>
                <a:cs typeface="Calibri"/>
              </a:rPr>
              <a:t>P</a:t>
            </a:r>
            <a:r>
              <a:rPr sz="1600" b="1" spc="-40" dirty="0" smtClean="0">
                <a:latin typeface="Calibri"/>
                <a:cs typeface="Calibri"/>
              </a:rPr>
              <a:t>r</a:t>
            </a:r>
            <a:r>
              <a:rPr sz="1600" b="1" spc="-10" dirty="0" smtClean="0">
                <a:latin typeface="Calibri"/>
                <a:cs typeface="Calibri"/>
              </a:rPr>
              <a:t>ovi</a:t>
            </a:r>
            <a:r>
              <a:rPr sz="1600" b="1" spc="-15" dirty="0" smtClean="0">
                <a:latin typeface="Calibri"/>
                <a:cs typeface="Calibri"/>
              </a:rPr>
              <a:t>n</a:t>
            </a:r>
            <a:r>
              <a:rPr sz="1600" b="1" spc="-10" dirty="0" smtClean="0">
                <a:latin typeface="Calibri"/>
                <a:cs typeface="Calibri"/>
              </a:rPr>
              <a:t>cia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11095" y="4122420"/>
            <a:ext cx="2766060" cy="7985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34"/>
              </a:spcBef>
            </a:pPr>
            <a:endParaRPr lang="it-IT" sz="1400" dirty="0" smtClean="0"/>
          </a:p>
          <a:p>
            <a:pPr marL="12700" algn="ctr">
              <a:lnSpc>
                <a:spcPct val="100000"/>
              </a:lnSpc>
            </a:pPr>
            <a:r>
              <a:rPr lang="it-IT" sz="1600" b="1" spc="-10" dirty="0" smtClean="0">
                <a:cs typeface="Calibri"/>
              </a:rPr>
              <a:t>ARCHITETTI ROMA EDIZIONI s.r.l.</a:t>
            </a:r>
          </a:p>
          <a:p>
            <a:pPr marL="12700" algn="ctr">
              <a:lnSpc>
                <a:spcPct val="100000"/>
              </a:lnSpc>
            </a:pPr>
            <a:r>
              <a:rPr lang="it-IT" sz="1400" b="1" spc="-10" dirty="0" smtClean="0">
                <a:cs typeface="Calibri"/>
              </a:rPr>
              <a:t>(ex P</a:t>
            </a:r>
            <a:r>
              <a:rPr lang="it-IT" sz="1400" b="1" spc="-40" dirty="0" smtClean="0">
                <a:cs typeface="Calibri"/>
              </a:rPr>
              <a:t>r</a:t>
            </a:r>
            <a:r>
              <a:rPr lang="it-IT" sz="1400" b="1" spc="-10" dirty="0" smtClean="0">
                <a:cs typeface="Calibri"/>
              </a:rPr>
              <a:t>os</a:t>
            </a:r>
            <a:r>
              <a:rPr lang="it-IT" sz="1400" b="1" spc="-15" dirty="0" smtClean="0">
                <a:cs typeface="Calibri"/>
              </a:rPr>
              <a:t>p</a:t>
            </a:r>
            <a:r>
              <a:rPr lang="it-IT" sz="1400" b="1" spc="-25" dirty="0" smtClean="0">
                <a:cs typeface="Calibri"/>
              </a:rPr>
              <a:t>e</a:t>
            </a:r>
            <a:r>
              <a:rPr lang="it-IT" sz="1400" b="1" spc="-40" dirty="0" smtClean="0">
                <a:cs typeface="Calibri"/>
              </a:rPr>
              <a:t>t</a:t>
            </a:r>
            <a:r>
              <a:rPr lang="it-IT" sz="1400" b="1" spc="-15" dirty="0" smtClean="0">
                <a:cs typeface="Calibri"/>
              </a:rPr>
              <a:t>t</a:t>
            </a:r>
            <a:r>
              <a:rPr lang="it-IT" sz="1400" b="1" spc="-5" dirty="0" smtClean="0">
                <a:cs typeface="Calibri"/>
              </a:rPr>
              <a:t>i</a:t>
            </a:r>
            <a:r>
              <a:rPr lang="it-IT" sz="1400" b="1" spc="-25" dirty="0" smtClean="0">
                <a:cs typeface="Calibri"/>
              </a:rPr>
              <a:t>v</a:t>
            </a:r>
            <a:r>
              <a:rPr lang="it-IT" sz="1400" b="1" spc="-10" dirty="0" smtClean="0">
                <a:cs typeface="Calibri"/>
              </a:rPr>
              <a:t>e</a:t>
            </a:r>
            <a:r>
              <a:rPr lang="it-IT" sz="1400" b="1" spc="10" dirty="0" smtClean="0">
                <a:cs typeface="Calibri"/>
              </a:rPr>
              <a:t> </a:t>
            </a:r>
            <a:r>
              <a:rPr lang="it-IT" sz="1400" b="1" spc="-35" dirty="0">
                <a:cs typeface="Calibri"/>
              </a:rPr>
              <a:t>E</a:t>
            </a:r>
            <a:r>
              <a:rPr lang="it-IT" sz="1400" b="1" spc="-15" dirty="0">
                <a:cs typeface="Calibri"/>
              </a:rPr>
              <a:t>d</a:t>
            </a:r>
            <a:r>
              <a:rPr lang="it-IT" sz="1400" b="1" spc="-10" dirty="0">
                <a:cs typeface="Calibri"/>
              </a:rPr>
              <a:t>izio</a:t>
            </a:r>
            <a:r>
              <a:rPr lang="it-IT" sz="1400" b="1" spc="-15" dirty="0">
                <a:cs typeface="Calibri"/>
              </a:rPr>
              <a:t>n</a:t>
            </a:r>
            <a:r>
              <a:rPr lang="it-IT" sz="1400" b="1" spc="-5" dirty="0">
                <a:cs typeface="Calibri"/>
              </a:rPr>
              <a:t>i </a:t>
            </a:r>
            <a:r>
              <a:rPr lang="it-IT" sz="1400" b="1" spc="-15" dirty="0">
                <a:cs typeface="Calibri"/>
              </a:rPr>
              <a:t>s</a:t>
            </a:r>
            <a:r>
              <a:rPr lang="it-IT" sz="1400" b="1" dirty="0">
                <a:cs typeface="Calibri"/>
              </a:rPr>
              <a:t>.</a:t>
            </a:r>
            <a:r>
              <a:rPr lang="it-IT" sz="1400" b="1" spc="-160" dirty="0">
                <a:cs typeface="Calibri"/>
              </a:rPr>
              <a:t>r</a:t>
            </a:r>
            <a:r>
              <a:rPr lang="it-IT" sz="1400" b="1" dirty="0">
                <a:cs typeface="Calibri"/>
              </a:rPr>
              <a:t>.</a:t>
            </a:r>
            <a:r>
              <a:rPr lang="it-IT" sz="1400" b="1" spc="-5" dirty="0">
                <a:cs typeface="Calibri"/>
              </a:rPr>
              <a:t>l</a:t>
            </a:r>
            <a:r>
              <a:rPr lang="it-IT" sz="1400" b="1" spc="-5" dirty="0" smtClean="0">
                <a:cs typeface="Calibri"/>
              </a:rPr>
              <a:t>.)</a:t>
            </a:r>
            <a:endParaRPr lang="it-IT" sz="1400" dirty="0"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11095" y="4122420"/>
            <a:ext cx="2766060" cy="798576"/>
          </a:xfrm>
          <a:custGeom>
            <a:avLst/>
            <a:gdLst/>
            <a:ahLst/>
            <a:cxnLst/>
            <a:rect l="l" t="t" r="r" b="b"/>
            <a:pathLst>
              <a:path w="2766059" h="798576">
                <a:moveTo>
                  <a:pt x="0" y="0"/>
                </a:moveTo>
                <a:lnTo>
                  <a:pt x="2766060" y="0"/>
                </a:lnTo>
                <a:lnTo>
                  <a:pt x="2766060" y="798575"/>
                </a:lnTo>
                <a:lnTo>
                  <a:pt x="0" y="798575"/>
                </a:lnTo>
                <a:lnTo>
                  <a:pt x="0" y="0"/>
                </a:lnTo>
                <a:close/>
              </a:path>
            </a:pathLst>
          </a:custGeom>
          <a:ln w="6096">
            <a:solidFill>
              <a:srgbClr val="5B9BD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295655" y="2547366"/>
            <a:ext cx="2801810" cy="1496568"/>
          </a:xfrm>
          <a:custGeom>
            <a:avLst/>
            <a:gdLst/>
            <a:ahLst/>
            <a:cxnLst/>
            <a:rect l="l" t="t" r="r" b="b"/>
            <a:pathLst>
              <a:path w="2801810" h="1496568">
                <a:moveTo>
                  <a:pt x="2801810" y="0"/>
                </a:moveTo>
                <a:lnTo>
                  <a:pt x="2801810" y="788289"/>
                </a:lnTo>
                <a:lnTo>
                  <a:pt x="0" y="788289"/>
                </a:lnTo>
                <a:lnTo>
                  <a:pt x="0" y="1496568"/>
                </a:lnTo>
              </a:path>
            </a:pathLst>
          </a:custGeom>
          <a:ln w="32004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215643" y="4027924"/>
            <a:ext cx="160019" cy="96024"/>
          </a:xfrm>
          <a:custGeom>
            <a:avLst/>
            <a:gdLst/>
            <a:ahLst/>
            <a:cxnLst/>
            <a:rect l="l" t="t" r="r" b="b"/>
            <a:pathLst>
              <a:path w="160020" h="96024">
                <a:moveTo>
                  <a:pt x="0" y="0"/>
                </a:moveTo>
                <a:lnTo>
                  <a:pt x="80009" y="96024"/>
                </a:lnTo>
                <a:lnTo>
                  <a:pt x="160019" y="12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32776" y="5455920"/>
            <a:ext cx="2766060" cy="7985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32776" y="5455920"/>
            <a:ext cx="2766060" cy="798576"/>
          </a:xfrm>
          <a:custGeom>
            <a:avLst/>
            <a:gdLst/>
            <a:ahLst/>
            <a:cxnLst/>
            <a:rect l="l" t="t" r="r" b="b"/>
            <a:pathLst>
              <a:path w="2766060" h="798576">
                <a:moveTo>
                  <a:pt x="0" y="0"/>
                </a:moveTo>
                <a:lnTo>
                  <a:pt x="2766060" y="0"/>
                </a:lnTo>
                <a:lnTo>
                  <a:pt x="2766060" y="798575"/>
                </a:lnTo>
                <a:lnTo>
                  <a:pt x="0" y="798575"/>
                </a:lnTo>
                <a:lnTo>
                  <a:pt x="0" y="0"/>
                </a:lnTo>
                <a:close/>
              </a:path>
            </a:pathLst>
          </a:custGeom>
          <a:ln w="6096">
            <a:solidFill>
              <a:srgbClr val="5B9BD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150087" y="5720572"/>
            <a:ext cx="1931035" cy="266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10" dirty="0" smtClean="0">
                <a:latin typeface="Calibri"/>
                <a:cs typeface="Calibri"/>
              </a:rPr>
              <a:t>Ac</a:t>
            </a:r>
            <a:r>
              <a:rPr sz="1600" b="1" spc="-20" dirty="0" smtClean="0">
                <a:latin typeface="Calibri"/>
                <a:cs typeface="Calibri"/>
              </a:rPr>
              <a:t>q</a:t>
            </a:r>
            <a:r>
              <a:rPr sz="1600" b="1" spc="-15" dirty="0" smtClean="0">
                <a:latin typeface="Calibri"/>
                <a:cs typeface="Calibri"/>
              </a:rPr>
              <a:t>u</a:t>
            </a:r>
            <a:r>
              <a:rPr sz="1600" b="1" spc="-10" dirty="0" smtClean="0">
                <a:latin typeface="Calibri"/>
                <a:cs typeface="Calibri"/>
              </a:rPr>
              <a:t>a</a:t>
            </a:r>
            <a:r>
              <a:rPr sz="1600" b="1" spc="-15" dirty="0" smtClean="0">
                <a:latin typeface="Calibri"/>
                <a:cs typeface="Calibri"/>
              </a:rPr>
              <a:t>r</a:t>
            </a:r>
            <a:r>
              <a:rPr sz="1600" b="1" spc="-10" dirty="0" smtClean="0">
                <a:latin typeface="Calibri"/>
                <a:cs typeface="Calibri"/>
              </a:rPr>
              <a:t>io</a:t>
            </a:r>
            <a:r>
              <a:rPr sz="1600" b="1" spc="25" dirty="0" smtClean="0">
                <a:latin typeface="Calibri"/>
                <a:cs typeface="Calibri"/>
              </a:rPr>
              <a:t> </a:t>
            </a:r>
            <a:r>
              <a:rPr sz="1600" b="1" spc="-35" dirty="0" smtClean="0">
                <a:latin typeface="Calibri"/>
                <a:cs typeface="Calibri"/>
              </a:rPr>
              <a:t>R</a:t>
            </a:r>
            <a:r>
              <a:rPr sz="1600" b="1" spc="-10" dirty="0" smtClean="0">
                <a:latin typeface="Calibri"/>
                <a:cs typeface="Calibri"/>
              </a:rPr>
              <a:t>o</a:t>
            </a:r>
            <a:r>
              <a:rPr sz="1600" b="1" spc="-20" dirty="0" smtClean="0">
                <a:latin typeface="Calibri"/>
                <a:cs typeface="Calibri"/>
              </a:rPr>
              <a:t>m</a:t>
            </a:r>
            <a:r>
              <a:rPr sz="1600" b="1" spc="-10" dirty="0" smtClean="0">
                <a:latin typeface="Calibri"/>
                <a:cs typeface="Calibri"/>
              </a:rPr>
              <a:t>a</a:t>
            </a:r>
            <a:r>
              <a:rPr sz="1600" b="1" spc="-15" dirty="0" smtClean="0">
                <a:latin typeface="Calibri"/>
                <a:cs typeface="Calibri"/>
              </a:rPr>
              <a:t>n</a:t>
            </a:r>
            <a:r>
              <a:rPr sz="1600" b="1" spc="-10" dirty="0" smtClean="0">
                <a:latin typeface="Calibri"/>
                <a:cs typeface="Calibri"/>
              </a:rPr>
              <a:t>o</a:t>
            </a:r>
            <a:r>
              <a:rPr sz="1600" b="1" spc="15" dirty="0" smtClean="0">
                <a:latin typeface="Calibri"/>
                <a:cs typeface="Calibri"/>
              </a:rPr>
              <a:t> </a:t>
            </a:r>
            <a:r>
              <a:rPr sz="1600" b="1" spc="-15" dirty="0" smtClean="0">
                <a:latin typeface="Calibri"/>
                <a:cs typeface="Calibri"/>
              </a:rPr>
              <a:t>s</a:t>
            </a:r>
            <a:r>
              <a:rPr sz="1600" b="1" spc="0" dirty="0" smtClean="0">
                <a:latin typeface="Calibri"/>
                <a:cs typeface="Calibri"/>
              </a:rPr>
              <a:t>.</a:t>
            </a:r>
            <a:r>
              <a:rPr sz="1600" b="1" spc="-160" dirty="0" smtClean="0">
                <a:latin typeface="Calibri"/>
                <a:cs typeface="Calibri"/>
              </a:rPr>
              <a:t>r</a:t>
            </a:r>
            <a:r>
              <a:rPr sz="1600" b="1" spc="0" dirty="0" smtClean="0">
                <a:latin typeface="Calibri"/>
                <a:cs typeface="Calibri"/>
              </a:rPr>
              <a:t>.</a:t>
            </a:r>
            <a:r>
              <a:rPr sz="1600" b="1" spc="-5" dirty="0" smtClean="0">
                <a:latin typeface="Calibri"/>
                <a:cs typeface="Calibri"/>
              </a:rPr>
              <a:t>l.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096761" y="2547366"/>
            <a:ext cx="3019856" cy="2829674"/>
          </a:xfrm>
          <a:custGeom>
            <a:avLst/>
            <a:gdLst/>
            <a:ahLst/>
            <a:cxnLst/>
            <a:rect l="l" t="t" r="r" b="b"/>
            <a:pathLst>
              <a:path w="3019856" h="2829674">
                <a:moveTo>
                  <a:pt x="0" y="0"/>
                </a:moveTo>
                <a:lnTo>
                  <a:pt x="0" y="793648"/>
                </a:lnTo>
                <a:lnTo>
                  <a:pt x="3019856" y="793648"/>
                </a:lnTo>
                <a:lnTo>
                  <a:pt x="3019856" y="2829674"/>
                </a:lnTo>
              </a:path>
            </a:pathLst>
          </a:custGeom>
          <a:ln w="32004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036606" y="5361024"/>
            <a:ext cx="160020" cy="96024"/>
          </a:xfrm>
          <a:custGeom>
            <a:avLst/>
            <a:gdLst/>
            <a:ahLst/>
            <a:cxnLst/>
            <a:rect l="l" t="t" r="r" b="b"/>
            <a:pathLst>
              <a:path w="160020" h="96024">
                <a:moveTo>
                  <a:pt x="160020" y="0"/>
                </a:moveTo>
                <a:lnTo>
                  <a:pt x="0" y="12"/>
                </a:lnTo>
                <a:lnTo>
                  <a:pt x="80010" y="96024"/>
                </a:lnTo>
                <a:lnTo>
                  <a:pt x="16002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363310" y="5535910"/>
            <a:ext cx="307975" cy="2984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15" dirty="0" smtClean="0">
                <a:latin typeface="Calibri"/>
                <a:cs typeface="Calibri"/>
              </a:rPr>
              <a:t>1%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295650" y="4921758"/>
            <a:ext cx="4358347" cy="933843"/>
          </a:xfrm>
          <a:custGeom>
            <a:avLst/>
            <a:gdLst/>
            <a:ahLst/>
            <a:cxnLst/>
            <a:rect l="l" t="t" r="r" b="b"/>
            <a:pathLst>
              <a:path w="4358347" h="933843">
                <a:moveTo>
                  <a:pt x="0" y="0"/>
                </a:moveTo>
                <a:lnTo>
                  <a:pt x="0" y="933843"/>
                </a:lnTo>
                <a:lnTo>
                  <a:pt x="4358347" y="933843"/>
                </a:lnTo>
              </a:path>
            </a:pathLst>
          </a:custGeom>
          <a:ln w="32004">
            <a:solidFill>
              <a:srgbClr val="5B9BD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637989" y="5775585"/>
            <a:ext cx="96011" cy="160019"/>
          </a:xfrm>
          <a:custGeom>
            <a:avLst/>
            <a:gdLst/>
            <a:ahLst/>
            <a:cxnLst/>
            <a:rect l="l" t="t" r="r" b="b"/>
            <a:pathLst>
              <a:path w="96011" h="160020">
                <a:moveTo>
                  <a:pt x="0" y="0"/>
                </a:moveTo>
                <a:lnTo>
                  <a:pt x="0" y="160019"/>
                </a:lnTo>
                <a:lnTo>
                  <a:pt x="96012" y="80009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325082" y="1022225"/>
            <a:ext cx="5485765" cy="266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45" dirty="0" smtClean="0">
                <a:latin typeface="Calibri"/>
                <a:cs typeface="Calibri"/>
              </a:rPr>
              <a:t>P</a:t>
            </a:r>
            <a:r>
              <a:rPr sz="1600" b="1" spc="-10" dirty="0" smtClean="0">
                <a:latin typeface="Calibri"/>
                <a:cs typeface="Calibri"/>
              </a:rPr>
              <a:t>a</a:t>
            </a:r>
            <a:r>
              <a:rPr sz="1600" b="1" spc="-15" dirty="0" smtClean="0">
                <a:latin typeface="Calibri"/>
                <a:cs typeface="Calibri"/>
              </a:rPr>
              <a:t>r</a:t>
            </a:r>
            <a:r>
              <a:rPr sz="1600" b="1" spc="-40" dirty="0" smtClean="0">
                <a:latin typeface="Calibri"/>
                <a:cs typeface="Calibri"/>
              </a:rPr>
              <a:t>t</a:t>
            </a:r>
            <a:r>
              <a:rPr sz="1600" b="1" spc="-10" dirty="0" smtClean="0">
                <a:latin typeface="Calibri"/>
                <a:cs typeface="Calibri"/>
              </a:rPr>
              <a:t>eci</a:t>
            </a:r>
            <a:r>
              <a:rPr sz="1600" b="1" spc="-15" dirty="0" smtClean="0">
                <a:latin typeface="Calibri"/>
                <a:cs typeface="Calibri"/>
              </a:rPr>
              <a:t>p</a:t>
            </a:r>
            <a:r>
              <a:rPr sz="1600" b="1" spc="-10" dirty="0" smtClean="0">
                <a:latin typeface="Calibri"/>
                <a:cs typeface="Calibri"/>
              </a:rPr>
              <a:t>azio</a:t>
            </a:r>
            <a:r>
              <a:rPr sz="1600" b="1" spc="-15" dirty="0" smtClean="0">
                <a:latin typeface="Calibri"/>
                <a:cs typeface="Calibri"/>
              </a:rPr>
              <a:t>n</a:t>
            </a:r>
            <a:r>
              <a:rPr sz="1600" b="1" spc="-10" dirty="0" smtClean="0">
                <a:latin typeface="Calibri"/>
                <a:cs typeface="Calibri"/>
              </a:rPr>
              <a:t>e</a:t>
            </a:r>
            <a:r>
              <a:rPr sz="1600" b="1" spc="10" dirty="0" smtClean="0">
                <a:latin typeface="Calibri"/>
                <a:cs typeface="Calibri"/>
              </a:rPr>
              <a:t> </a:t>
            </a:r>
            <a:r>
              <a:rPr sz="1600" b="1" spc="-15" dirty="0" smtClean="0">
                <a:latin typeface="Calibri"/>
                <a:cs typeface="Calibri"/>
              </a:rPr>
              <a:t>O</a:t>
            </a:r>
            <a:r>
              <a:rPr sz="1600" b="1" spc="-40" dirty="0" smtClean="0">
                <a:latin typeface="Calibri"/>
                <a:cs typeface="Calibri"/>
              </a:rPr>
              <a:t>r</a:t>
            </a:r>
            <a:r>
              <a:rPr sz="1600" b="1" spc="-15" dirty="0" smtClean="0">
                <a:latin typeface="Calibri"/>
                <a:cs typeface="Calibri"/>
              </a:rPr>
              <a:t>d</a:t>
            </a:r>
            <a:r>
              <a:rPr sz="1600" b="1" spc="-5" dirty="0" smtClean="0">
                <a:latin typeface="Calibri"/>
                <a:cs typeface="Calibri"/>
              </a:rPr>
              <a:t>i</a:t>
            </a:r>
            <a:r>
              <a:rPr sz="1600" b="1" spc="-15" dirty="0" smtClean="0">
                <a:latin typeface="Calibri"/>
                <a:cs typeface="Calibri"/>
              </a:rPr>
              <a:t>n</a:t>
            </a:r>
            <a:r>
              <a:rPr sz="1600" b="1" spc="-10" dirty="0" smtClean="0">
                <a:latin typeface="Calibri"/>
                <a:cs typeface="Calibri"/>
              </a:rPr>
              <a:t>e</a:t>
            </a:r>
            <a:r>
              <a:rPr sz="1600" b="1" spc="35" dirty="0" smtClean="0">
                <a:latin typeface="Calibri"/>
                <a:cs typeface="Calibri"/>
              </a:rPr>
              <a:t> </a:t>
            </a:r>
            <a:r>
              <a:rPr sz="1600" b="1" spc="-10" dirty="0" smtClean="0">
                <a:latin typeface="Calibri"/>
                <a:cs typeface="Calibri"/>
              </a:rPr>
              <a:t>A</a:t>
            </a:r>
            <a:r>
              <a:rPr sz="1600" b="1" spc="-40" dirty="0" smtClean="0">
                <a:latin typeface="Calibri"/>
                <a:cs typeface="Calibri"/>
              </a:rPr>
              <a:t>r</a:t>
            </a:r>
            <a:r>
              <a:rPr sz="1600" b="1" spc="-10" dirty="0" smtClean="0">
                <a:latin typeface="Calibri"/>
                <a:cs typeface="Calibri"/>
              </a:rPr>
              <a:t>c</a:t>
            </a:r>
            <a:r>
              <a:rPr sz="1600" b="1" spc="-20" dirty="0" smtClean="0">
                <a:latin typeface="Calibri"/>
                <a:cs typeface="Calibri"/>
              </a:rPr>
              <a:t>h</a:t>
            </a:r>
            <a:r>
              <a:rPr sz="1600" b="1" spc="-5" dirty="0" smtClean="0">
                <a:latin typeface="Calibri"/>
                <a:cs typeface="Calibri"/>
              </a:rPr>
              <a:t>i</a:t>
            </a:r>
            <a:r>
              <a:rPr sz="1600" b="1" spc="-40" dirty="0" smtClean="0">
                <a:latin typeface="Calibri"/>
                <a:cs typeface="Calibri"/>
              </a:rPr>
              <a:t>t</a:t>
            </a:r>
            <a:r>
              <a:rPr sz="1600" b="1" spc="-25" dirty="0" smtClean="0">
                <a:latin typeface="Calibri"/>
                <a:cs typeface="Calibri"/>
              </a:rPr>
              <a:t>e</a:t>
            </a:r>
            <a:r>
              <a:rPr sz="1600" b="1" spc="-40" dirty="0" smtClean="0">
                <a:latin typeface="Calibri"/>
                <a:cs typeface="Calibri"/>
              </a:rPr>
              <a:t>t</a:t>
            </a:r>
            <a:r>
              <a:rPr sz="1600" b="1" spc="-15" dirty="0" smtClean="0">
                <a:latin typeface="Calibri"/>
                <a:cs typeface="Calibri"/>
              </a:rPr>
              <a:t>t</a:t>
            </a:r>
            <a:r>
              <a:rPr sz="1600" b="1" spc="-5" dirty="0" smtClean="0">
                <a:latin typeface="Calibri"/>
                <a:cs typeface="Calibri"/>
              </a:rPr>
              <a:t>i</a:t>
            </a:r>
            <a:r>
              <a:rPr sz="1600" b="1" spc="10" dirty="0" smtClean="0">
                <a:latin typeface="Calibri"/>
                <a:cs typeface="Calibri"/>
              </a:rPr>
              <a:t> </a:t>
            </a:r>
            <a:r>
              <a:rPr sz="1600" b="1" spc="-35" dirty="0" smtClean="0">
                <a:latin typeface="Calibri"/>
                <a:cs typeface="Calibri"/>
              </a:rPr>
              <a:t>R</a:t>
            </a:r>
            <a:r>
              <a:rPr sz="1600" b="1" spc="-10" dirty="0" smtClean="0">
                <a:latin typeface="Calibri"/>
                <a:cs typeface="Calibri"/>
              </a:rPr>
              <a:t>o</a:t>
            </a:r>
            <a:r>
              <a:rPr sz="1600" b="1" spc="-20" dirty="0" smtClean="0">
                <a:latin typeface="Calibri"/>
                <a:cs typeface="Calibri"/>
              </a:rPr>
              <a:t>m</a:t>
            </a:r>
            <a:r>
              <a:rPr sz="1600" b="1" spc="-10" dirty="0" smtClean="0">
                <a:latin typeface="Calibri"/>
                <a:cs typeface="Calibri"/>
              </a:rPr>
              <a:t>a e</a:t>
            </a:r>
            <a:r>
              <a:rPr sz="1600" b="1" spc="-15" dirty="0" smtClean="0">
                <a:latin typeface="Calibri"/>
                <a:cs typeface="Calibri"/>
              </a:rPr>
              <a:t> </a:t>
            </a:r>
            <a:r>
              <a:rPr sz="1600" b="1" spc="-10" dirty="0" smtClean="0">
                <a:latin typeface="Calibri"/>
                <a:cs typeface="Calibri"/>
              </a:rPr>
              <a:t>PPC</a:t>
            </a:r>
            <a:r>
              <a:rPr sz="1600" b="1" spc="5" dirty="0" smtClean="0">
                <a:latin typeface="Calibri"/>
                <a:cs typeface="Calibri"/>
              </a:rPr>
              <a:t> </a:t>
            </a:r>
            <a:r>
              <a:rPr sz="1600" b="1" spc="-15" dirty="0" smtClean="0">
                <a:latin typeface="Calibri"/>
                <a:cs typeface="Calibri"/>
              </a:rPr>
              <a:t>d</a:t>
            </a:r>
            <a:r>
              <a:rPr sz="1600" b="1" spc="-5" dirty="0" smtClean="0">
                <a:latin typeface="Calibri"/>
                <a:cs typeface="Calibri"/>
              </a:rPr>
              <a:t>i </a:t>
            </a:r>
            <a:r>
              <a:rPr sz="1600" b="1" spc="-35" dirty="0" smtClean="0">
                <a:latin typeface="Calibri"/>
                <a:cs typeface="Calibri"/>
              </a:rPr>
              <a:t>R</a:t>
            </a:r>
            <a:r>
              <a:rPr sz="1600" b="1" spc="-10" dirty="0" smtClean="0">
                <a:latin typeface="Calibri"/>
                <a:cs typeface="Calibri"/>
              </a:rPr>
              <a:t>o</a:t>
            </a:r>
            <a:r>
              <a:rPr sz="1600" b="1" spc="-20" dirty="0" smtClean="0">
                <a:latin typeface="Calibri"/>
                <a:cs typeface="Calibri"/>
              </a:rPr>
              <a:t>m</a:t>
            </a:r>
            <a:r>
              <a:rPr sz="1600" b="1" spc="-10" dirty="0" smtClean="0">
                <a:latin typeface="Calibri"/>
                <a:cs typeface="Calibri"/>
              </a:rPr>
              <a:t>a e</a:t>
            </a:r>
            <a:r>
              <a:rPr sz="1600" b="1" spc="-5" dirty="0" smtClean="0">
                <a:latin typeface="Calibri"/>
                <a:cs typeface="Calibri"/>
              </a:rPr>
              <a:t> </a:t>
            </a:r>
            <a:r>
              <a:rPr sz="1600" b="1" spc="-10" dirty="0" smtClean="0">
                <a:latin typeface="Calibri"/>
                <a:cs typeface="Calibri"/>
              </a:rPr>
              <a:t>P</a:t>
            </a:r>
            <a:r>
              <a:rPr sz="1600" b="1" spc="-40" dirty="0" smtClean="0">
                <a:latin typeface="Calibri"/>
                <a:cs typeface="Calibri"/>
              </a:rPr>
              <a:t>r</a:t>
            </a:r>
            <a:r>
              <a:rPr sz="1600" b="1" spc="-10" dirty="0" smtClean="0">
                <a:latin typeface="Calibri"/>
                <a:cs typeface="Calibri"/>
              </a:rPr>
              <a:t>ovi</a:t>
            </a:r>
            <a:r>
              <a:rPr sz="1600" b="1" spc="-15" dirty="0" smtClean="0">
                <a:latin typeface="Calibri"/>
                <a:cs typeface="Calibri"/>
              </a:rPr>
              <a:t>n</a:t>
            </a:r>
            <a:r>
              <a:rPr sz="1600" b="1" spc="-10" dirty="0" smtClean="0">
                <a:latin typeface="Calibri"/>
                <a:cs typeface="Calibri"/>
              </a:rPr>
              <a:t>cia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2602758" y="3777537"/>
            <a:ext cx="1225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spc="-10" dirty="0">
                <a:cs typeface="Calibri"/>
              </a:rPr>
              <a:t>100</a:t>
            </a:r>
            <a:r>
              <a:rPr lang="it-IT" b="1" spc="-10" dirty="0" smtClean="0">
                <a:cs typeface="Calibri"/>
              </a:rPr>
              <a:t>%</a:t>
            </a:r>
            <a:endParaRPr lang="it-IT" dirty="0">
              <a:cs typeface="Calibri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8423721" y="5062322"/>
            <a:ext cx="1225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spc="-10" dirty="0" smtClean="0">
                <a:cs typeface="Calibri"/>
              </a:rPr>
              <a:t>99%</a:t>
            </a:r>
            <a:endParaRPr lang="it-IT" dirty="0"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39</Words>
  <Application>Microsoft Office PowerPoint</Application>
  <PresentationFormat>Personalizzato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Office Theme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segretriaarce</dc:creator>
  <cp:lastModifiedBy>deontologia</cp:lastModifiedBy>
  <cp:revision>1</cp:revision>
  <dcterms:created xsi:type="dcterms:W3CDTF">2016-04-14T04:07:44Z</dcterms:created>
  <dcterms:modified xsi:type="dcterms:W3CDTF">2016-04-14T09:54:38Z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2015-11-27T00:00:00Z</vt:filetime>
  </property>
  <property fmtid="{D5CDD505-2E9C-101B-9397-08002B2CF9AE}" pid="3" name="LastSaved">
    <vt:filetime>2016-04-14T00:00:00Z</vt:filetime>
  </property>
</Properties>
</file>