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71" r:id="rId2"/>
  </p:sldIdLst>
  <p:sldSz cx="17068800" cy="9601200"/>
  <p:notesSz cx="6797675" cy="9926638"/>
  <p:defaultTextStyle>
    <a:defPPr>
      <a:defRPr lang="it-IT"/>
    </a:defPPr>
    <a:lvl1pPr marL="0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485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4969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2454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49938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7421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4906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2390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299875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nrica Maneschi" initials="EM" lastIdx="1" clrIdx="0">
    <p:extLst>
      <p:ext uri="{19B8F6BF-5375-455C-9EA6-DF929625EA0E}">
        <p15:presenceInfo xmlns:p15="http://schemas.microsoft.com/office/powerpoint/2012/main" userId="6dd6bfcf3770a84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94EBC4-E069-4CCB-9F0E-38945AEE26BD}" v="13" dt="2020-07-24T08:42:08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rica Maneschi" userId="6dd6bfcf3770a845" providerId="LiveId" clId="{3AFC69B9-D27C-47BA-A2D4-791CAFC9513A}"/>
    <pc:docChg chg="delSld">
      <pc:chgData name="Enrica Maneschi" userId="6dd6bfcf3770a845" providerId="LiveId" clId="{3AFC69B9-D27C-47BA-A2D4-791CAFC9513A}" dt="2020-07-24T10:54:26.402" v="2" actId="47"/>
      <pc:docMkLst>
        <pc:docMk/>
      </pc:docMkLst>
      <pc:sldChg chg="del">
        <pc:chgData name="Enrica Maneschi" userId="6dd6bfcf3770a845" providerId="LiveId" clId="{3AFC69B9-D27C-47BA-A2D4-791CAFC9513A}" dt="2020-07-24T10:54:18.321" v="0" actId="47"/>
        <pc:sldMkLst>
          <pc:docMk/>
          <pc:sldMk cId="813663015" sldId="256"/>
        </pc:sldMkLst>
      </pc:sldChg>
      <pc:sldChg chg="del">
        <pc:chgData name="Enrica Maneschi" userId="6dd6bfcf3770a845" providerId="LiveId" clId="{3AFC69B9-D27C-47BA-A2D4-791CAFC9513A}" dt="2020-07-24T10:54:26.402" v="2" actId="47"/>
        <pc:sldMkLst>
          <pc:docMk/>
          <pc:sldMk cId="3688346899" sldId="257"/>
        </pc:sldMkLst>
      </pc:sldChg>
      <pc:sldChg chg="del">
        <pc:chgData name="Enrica Maneschi" userId="6dd6bfcf3770a845" providerId="LiveId" clId="{3AFC69B9-D27C-47BA-A2D4-791CAFC9513A}" dt="2020-07-24T10:54:26.402" v="2" actId="47"/>
        <pc:sldMkLst>
          <pc:docMk/>
          <pc:sldMk cId="1236523878" sldId="259"/>
        </pc:sldMkLst>
      </pc:sldChg>
      <pc:sldChg chg="del">
        <pc:chgData name="Enrica Maneschi" userId="6dd6bfcf3770a845" providerId="LiveId" clId="{3AFC69B9-D27C-47BA-A2D4-791CAFC9513A}" dt="2020-07-24T10:54:26.402" v="2" actId="47"/>
        <pc:sldMkLst>
          <pc:docMk/>
          <pc:sldMk cId="2316327802" sldId="261"/>
        </pc:sldMkLst>
      </pc:sldChg>
      <pc:sldChg chg="del">
        <pc:chgData name="Enrica Maneschi" userId="6dd6bfcf3770a845" providerId="LiveId" clId="{3AFC69B9-D27C-47BA-A2D4-791CAFC9513A}" dt="2020-07-24T10:54:26.402" v="2" actId="47"/>
        <pc:sldMkLst>
          <pc:docMk/>
          <pc:sldMk cId="16745125" sldId="262"/>
        </pc:sldMkLst>
      </pc:sldChg>
      <pc:sldChg chg="del">
        <pc:chgData name="Enrica Maneschi" userId="6dd6bfcf3770a845" providerId="LiveId" clId="{3AFC69B9-D27C-47BA-A2D4-791CAFC9513A}" dt="2020-07-24T10:54:26.402" v="2" actId="47"/>
        <pc:sldMkLst>
          <pc:docMk/>
          <pc:sldMk cId="1419854180" sldId="266"/>
        </pc:sldMkLst>
      </pc:sldChg>
      <pc:sldChg chg="del">
        <pc:chgData name="Enrica Maneschi" userId="6dd6bfcf3770a845" providerId="LiveId" clId="{3AFC69B9-D27C-47BA-A2D4-791CAFC9513A}" dt="2020-07-24T10:54:26.402" v="2" actId="47"/>
        <pc:sldMkLst>
          <pc:docMk/>
          <pc:sldMk cId="1466959804" sldId="267"/>
        </pc:sldMkLst>
      </pc:sldChg>
      <pc:sldChg chg="del">
        <pc:chgData name="Enrica Maneschi" userId="6dd6bfcf3770a845" providerId="LiveId" clId="{3AFC69B9-D27C-47BA-A2D4-791CAFC9513A}" dt="2020-07-24T10:54:26.402" v="2" actId="47"/>
        <pc:sldMkLst>
          <pc:docMk/>
          <pc:sldMk cId="2977847237" sldId="268"/>
        </pc:sldMkLst>
      </pc:sldChg>
      <pc:sldChg chg="del">
        <pc:chgData name="Enrica Maneschi" userId="6dd6bfcf3770a845" providerId="LiveId" clId="{3AFC69B9-D27C-47BA-A2D4-791CAFC9513A}" dt="2020-07-24T10:54:26.402" v="2" actId="47"/>
        <pc:sldMkLst>
          <pc:docMk/>
          <pc:sldMk cId="1779273141" sldId="269"/>
        </pc:sldMkLst>
      </pc:sldChg>
      <pc:sldChg chg="del">
        <pc:chgData name="Enrica Maneschi" userId="6dd6bfcf3770a845" providerId="LiveId" clId="{3AFC69B9-D27C-47BA-A2D4-791CAFC9513A}" dt="2020-07-24T10:54:20.402" v="1" actId="47"/>
        <pc:sldMkLst>
          <pc:docMk/>
          <pc:sldMk cId="828590696" sldId="270"/>
        </pc:sldMkLst>
      </pc:sldChg>
      <pc:sldChg chg="del">
        <pc:chgData name="Enrica Maneschi" userId="6dd6bfcf3770a845" providerId="LiveId" clId="{3AFC69B9-D27C-47BA-A2D4-791CAFC9513A}" dt="2020-07-24T10:54:26.402" v="2" actId="47"/>
        <pc:sldMkLst>
          <pc:docMk/>
          <pc:sldMk cId="2404303181" sldId="274"/>
        </pc:sldMkLst>
      </pc:sldChg>
      <pc:sldChg chg="del">
        <pc:chgData name="Enrica Maneschi" userId="6dd6bfcf3770a845" providerId="LiveId" clId="{3AFC69B9-D27C-47BA-A2D4-791CAFC9513A}" dt="2020-07-24T10:54:26.402" v="2" actId="47"/>
        <pc:sldMkLst>
          <pc:docMk/>
          <pc:sldMk cId="1011704659" sldId="2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01" tIns="45702" rIns="91401" bIns="4570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01" tIns="45702" rIns="91401" bIns="45702" rtlCol="0"/>
          <a:lstStyle>
            <a:lvl1pPr algn="r">
              <a:defRPr sz="1200"/>
            </a:lvl1pPr>
          </a:lstStyle>
          <a:p>
            <a:fld id="{EB22FC9C-92CB-4CAA-9DC5-28CB243F78DF}" type="datetimeFigureOut">
              <a:rPr lang="it-IT" smtClean="0"/>
              <a:t>01/12/2021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1" tIns="45702" rIns="91401" bIns="4570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1" y="4776794"/>
            <a:ext cx="5438775" cy="3908425"/>
          </a:xfrm>
          <a:prstGeom prst="rect">
            <a:avLst/>
          </a:prstGeom>
        </p:spPr>
        <p:txBody>
          <a:bodyPr vert="horz" lIns="91401" tIns="45702" rIns="91401" bIns="45702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01" tIns="45702" rIns="91401" bIns="4570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9" y="9429751"/>
            <a:ext cx="2946400" cy="496888"/>
          </a:xfrm>
          <a:prstGeom prst="rect">
            <a:avLst/>
          </a:prstGeom>
        </p:spPr>
        <p:txBody>
          <a:bodyPr vert="horz" lIns="91401" tIns="45702" rIns="91401" bIns="45702" rtlCol="0" anchor="b"/>
          <a:lstStyle>
            <a:lvl1pPr algn="r">
              <a:defRPr sz="1200"/>
            </a:lvl1pPr>
          </a:lstStyle>
          <a:p>
            <a:fld id="{288160DD-A9C9-4445-8E1D-87C513C9E8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661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485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4969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2454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49938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7421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4906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2390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299875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160DD-A9C9-4445-8E1D-87C513C9E86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058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571308"/>
            <a:ext cx="1280160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042853"/>
            <a:ext cx="128016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01/12/2021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35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01/12/2021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410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14860" y="511175"/>
            <a:ext cx="3680460" cy="813657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480" y="511175"/>
            <a:ext cx="10828020" cy="813657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01/12/2021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07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01/12/2021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94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590" y="2393634"/>
            <a:ext cx="1472184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4590" y="6425249"/>
            <a:ext cx="1472184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01/12/2021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0516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480" y="2555875"/>
            <a:ext cx="7254240" cy="609187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41080" y="2555875"/>
            <a:ext cx="7254240" cy="609187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01/12/2021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427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3" y="511176"/>
            <a:ext cx="14721840" cy="185578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704" y="2353628"/>
            <a:ext cx="7220902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5704" y="3507105"/>
            <a:ext cx="7220902" cy="515842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41080" y="2353628"/>
            <a:ext cx="7256463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41080" y="3507105"/>
            <a:ext cx="7256463" cy="515842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01/12/2021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44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01/12/2021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531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01/12/2021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5309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6463" y="1382396"/>
            <a:ext cx="864108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01/12/2021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40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56463" y="1382396"/>
            <a:ext cx="864108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01/12/2021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6381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3480" y="2555875"/>
            <a:ext cx="1472184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348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B9C7F-1C85-4F5E-A58F-137A6373D6A0}" type="datetimeFigureOut">
              <a:rPr lang="it-IT" smtClean="0"/>
              <a:t>01/12/2021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54040" y="8898891"/>
            <a:ext cx="57607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5484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470895" y="60837"/>
            <a:ext cx="6127011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45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asellaDiTesto 134"/>
          <p:cNvSpPr txBox="1">
            <a:spLocks/>
          </p:cNvSpPr>
          <p:nvPr/>
        </p:nvSpPr>
        <p:spPr>
          <a:xfrm>
            <a:off x="1265167" y="3895521"/>
            <a:ext cx="5794768" cy="1021168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b">
            <a:noAutofit/>
          </a:bodyPr>
          <a:lstStyle/>
          <a:p>
            <a:pPr algn="r"/>
            <a:r>
              <a:rPr lang="it-IT" sz="1100" dirty="0"/>
              <a:t>Incarichi esterni</a:t>
            </a:r>
          </a:p>
        </p:txBody>
      </p:sp>
      <p:sp>
        <p:nvSpPr>
          <p:cNvPr id="5" name="Rettangolo 4"/>
          <p:cNvSpPr/>
          <p:nvPr/>
        </p:nvSpPr>
        <p:spPr>
          <a:xfrm>
            <a:off x="7453256" y="3456985"/>
            <a:ext cx="2023841" cy="57586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Direzione</a:t>
            </a:r>
          </a:p>
        </p:txBody>
      </p:sp>
      <p:sp>
        <p:nvSpPr>
          <p:cNvPr id="7" name="Rettangolo 6"/>
          <p:cNvSpPr/>
          <p:nvPr/>
        </p:nvSpPr>
        <p:spPr>
          <a:xfrm>
            <a:off x="359013" y="3223957"/>
            <a:ext cx="16350774" cy="6270821"/>
          </a:xfrm>
          <a:prstGeom prst="rect">
            <a:avLst/>
          </a:prstGeom>
          <a:noFill/>
          <a:ln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r"/>
            <a:r>
              <a:rPr lang="it-IT" sz="1100" dirty="0">
                <a:solidFill>
                  <a:srgbClr val="1F497D"/>
                </a:solidFill>
              </a:rPr>
              <a:t>Uffici Amministrativi</a:t>
            </a:r>
          </a:p>
        </p:txBody>
      </p:sp>
      <p:sp>
        <p:nvSpPr>
          <p:cNvPr id="8" name="Rettangolo 7"/>
          <p:cNvSpPr/>
          <p:nvPr/>
        </p:nvSpPr>
        <p:spPr>
          <a:xfrm>
            <a:off x="5722378" y="4049183"/>
            <a:ext cx="1196308" cy="6025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Sportello on line</a:t>
            </a:r>
          </a:p>
        </p:txBody>
      </p:sp>
      <p:cxnSp>
        <p:nvCxnSpPr>
          <p:cNvPr id="10" name="Connettore 4 9"/>
          <p:cNvCxnSpPr>
            <a:stCxn id="20" idx="0"/>
            <a:endCxn id="13" idx="0"/>
          </p:cNvCxnSpPr>
          <p:nvPr/>
        </p:nvCxnSpPr>
        <p:spPr>
          <a:xfrm rot="16200000" flipV="1">
            <a:off x="8121824" y="-1318546"/>
            <a:ext cx="578" cy="13271125"/>
          </a:xfrm>
          <a:prstGeom prst="bentConnector3">
            <a:avLst>
              <a:gd name="adj1" fmla="val 39650173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>
            <a:spLocks/>
          </p:cNvSpPr>
          <p:nvPr/>
        </p:nvSpPr>
        <p:spPr>
          <a:xfrm>
            <a:off x="10801290" y="3900439"/>
            <a:ext cx="5770050" cy="1014699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b">
            <a:noAutofit/>
          </a:bodyPr>
          <a:lstStyle/>
          <a:p>
            <a:pPr algn="r"/>
            <a:r>
              <a:rPr lang="it-IT" sz="1100" dirty="0"/>
              <a:t>Incarichi interni</a:t>
            </a:r>
          </a:p>
        </p:txBody>
      </p:sp>
      <p:sp>
        <p:nvSpPr>
          <p:cNvPr id="6" name="Rettangolo 5"/>
          <p:cNvSpPr/>
          <p:nvPr/>
        </p:nvSpPr>
        <p:spPr>
          <a:xfrm>
            <a:off x="13744501" y="4059752"/>
            <a:ext cx="1196308" cy="603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RSGQ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2362441" y="4059752"/>
            <a:ext cx="1196308" cy="603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RPC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10949642" y="4059752"/>
            <a:ext cx="1196308" cy="603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RLS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4359198" y="4040120"/>
            <a:ext cx="1196308" cy="603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RSPP</a:t>
            </a:r>
          </a:p>
        </p:txBody>
      </p:sp>
      <p:sp>
        <p:nvSpPr>
          <p:cNvPr id="81" name="Rettangolo 80"/>
          <p:cNvSpPr/>
          <p:nvPr/>
        </p:nvSpPr>
        <p:spPr>
          <a:xfrm>
            <a:off x="14469971" y="2500289"/>
            <a:ext cx="1373539" cy="442717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Casa dell’Architettura</a:t>
            </a:r>
          </a:p>
        </p:txBody>
      </p:sp>
      <p:grpSp>
        <p:nvGrpSpPr>
          <p:cNvPr id="3" name="Gruppo 2"/>
          <p:cNvGrpSpPr/>
          <p:nvPr/>
        </p:nvGrpSpPr>
        <p:grpSpPr>
          <a:xfrm>
            <a:off x="11994361" y="1348549"/>
            <a:ext cx="1759579" cy="1594457"/>
            <a:chOff x="11913354" y="646355"/>
            <a:chExt cx="1759579" cy="1594457"/>
          </a:xfrm>
        </p:grpSpPr>
        <p:sp>
          <p:nvSpPr>
            <p:cNvPr id="82" name="Rettangolo 81"/>
            <p:cNvSpPr/>
            <p:nvPr/>
          </p:nvSpPr>
          <p:spPr>
            <a:xfrm>
              <a:off x="11913354" y="646355"/>
              <a:ext cx="1759579" cy="1594457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t"/>
            <a:lstStyle/>
            <a:p>
              <a:pPr algn="ctr"/>
              <a:r>
                <a:rPr lang="it-IT" sz="1100" dirty="0" err="1">
                  <a:solidFill>
                    <a:srgbClr val="1F497D"/>
                  </a:solidFill>
                </a:rPr>
                <a:t>Soc</a:t>
              </a:r>
              <a:r>
                <a:rPr lang="it-IT" sz="1100" dirty="0">
                  <a:solidFill>
                    <a:srgbClr val="1F497D"/>
                  </a:solidFill>
                </a:rPr>
                <a:t>. partecipate OAR</a:t>
              </a:r>
            </a:p>
          </p:txBody>
        </p:sp>
        <p:sp>
          <p:nvSpPr>
            <p:cNvPr id="84" name="Rettangolo 83"/>
            <p:cNvSpPr/>
            <p:nvPr/>
          </p:nvSpPr>
          <p:spPr>
            <a:xfrm>
              <a:off x="12177834" y="841018"/>
              <a:ext cx="1373539" cy="442717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it-IT" sz="1100" b="1" dirty="0">
                  <a:solidFill>
                    <a:schemeClr val="tx1"/>
                  </a:solidFill>
                </a:rPr>
                <a:t>Acquario Romano</a:t>
              </a:r>
            </a:p>
          </p:txBody>
        </p:sp>
      </p:grpSp>
      <p:sp>
        <p:nvSpPr>
          <p:cNvPr id="102" name="Rettangolo 101"/>
          <p:cNvSpPr/>
          <p:nvPr/>
        </p:nvSpPr>
        <p:spPr>
          <a:xfrm>
            <a:off x="3059597" y="4040116"/>
            <a:ext cx="1196308" cy="603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Consulenti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2968507" y="5317307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Amministrazione, </a:t>
            </a:r>
          </a:p>
          <a:p>
            <a:pPr algn="ctr"/>
            <a:r>
              <a:rPr lang="it-IT" sz="1100" b="1" dirty="0">
                <a:solidFill>
                  <a:prstClr val="black"/>
                </a:solidFill>
              </a:rPr>
              <a:t>Contabilità, Quote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5289433" y="5309049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lvl="0" algn="ctr"/>
            <a:r>
              <a:rPr lang="it-IT" sz="1100" b="1" dirty="0">
                <a:solidFill>
                  <a:prstClr val="black"/>
                </a:solidFill>
              </a:rPr>
              <a:t>Com.ne Concorsi / </a:t>
            </a:r>
          </a:p>
          <a:p>
            <a:pPr lvl="0" algn="ctr"/>
            <a:r>
              <a:rPr lang="it-IT" sz="1100" b="1" dirty="0">
                <a:solidFill>
                  <a:prstClr val="black"/>
                </a:solidFill>
              </a:rPr>
              <a:t>Elenchi </a:t>
            </a:r>
            <a:r>
              <a:rPr lang="it-IT" sz="1100" b="1" dirty="0" err="1">
                <a:solidFill>
                  <a:prstClr val="black"/>
                </a:solidFill>
              </a:rPr>
              <a:t>Prev</a:t>
            </a:r>
            <a:r>
              <a:rPr lang="it-IT" sz="1100" b="1" dirty="0">
                <a:solidFill>
                  <a:prstClr val="black"/>
                </a:solidFill>
              </a:rPr>
              <a:t>. Incendi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9276191" y="5309048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Parcelle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11597115" y="5309049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Protocollo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13918044" y="5317306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Reception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646258" y="5316728"/>
            <a:ext cx="1680584" cy="44307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Affari Generali e Legali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2626337" y="7955226"/>
            <a:ext cx="1679261" cy="44307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 err="1">
                <a:solidFill>
                  <a:prstClr val="black"/>
                </a:solidFill>
              </a:rPr>
              <a:t>Segr</a:t>
            </a:r>
            <a:r>
              <a:rPr lang="it-IT" sz="1100" b="1" dirty="0">
                <a:solidFill>
                  <a:prstClr val="black"/>
                </a:solidFill>
              </a:rPr>
              <a:t>. Deontologia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9228740" y="7955227"/>
            <a:ext cx="1679261" cy="44307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Tenuta Albo 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11429541" y="7955227"/>
            <a:ext cx="1679261" cy="44307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Tesserino Digitale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7027939" y="7955227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 err="1">
                <a:solidFill>
                  <a:prstClr val="black"/>
                </a:solidFill>
              </a:rPr>
              <a:t>Segr</a:t>
            </a:r>
            <a:r>
              <a:rPr lang="it-IT" sz="1100" b="1" dirty="0">
                <a:solidFill>
                  <a:prstClr val="black"/>
                </a:solidFill>
              </a:rPr>
              <a:t>. Presidenza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4827138" y="7955227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 err="1">
                <a:solidFill>
                  <a:prstClr val="black"/>
                </a:solidFill>
              </a:rPr>
              <a:t>Segr</a:t>
            </a:r>
            <a:r>
              <a:rPr lang="it-IT" sz="1100" b="1" dirty="0">
                <a:solidFill>
                  <a:prstClr val="black"/>
                </a:solidFill>
              </a:rPr>
              <a:t>. Direzione</a:t>
            </a:r>
          </a:p>
        </p:txBody>
      </p:sp>
      <p:cxnSp>
        <p:nvCxnSpPr>
          <p:cNvPr id="211" name="Connettore 1 210"/>
          <p:cNvCxnSpPr>
            <a:stCxn id="135" idx="3"/>
            <a:endCxn id="28" idx="1"/>
          </p:cNvCxnSpPr>
          <p:nvPr/>
        </p:nvCxnSpPr>
        <p:spPr>
          <a:xfrm>
            <a:off x="7059935" y="4406105"/>
            <a:ext cx="3741355" cy="1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8" name="Gruppo 247"/>
          <p:cNvGrpSpPr/>
          <p:nvPr/>
        </p:nvGrpSpPr>
        <p:grpSpPr>
          <a:xfrm>
            <a:off x="549539" y="1337487"/>
            <a:ext cx="4077815" cy="1605519"/>
            <a:chOff x="108646" y="52594"/>
            <a:chExt cx="3313224" cy="1304482"/>
          </a:xfrm>
        </p:grpSpPr>
        <p:sp>
          <p:nvSpPr>
            <p:cNvPr id="37" name="Rettangolo 36"/>
            <p:cNvSpPr/>
            <p:nvPr/>
          </p:nvSpPr>
          <p:spPr>
            <a:xfrm>
              <a:off x="1140876" y="126194"/>
              <a:ext cx="1472304" cy="366224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b="1" dirty="0">
                  <a:solidFill>
                    <a:prstClr val="white"/>
                  </a:solidFill>
                </a:rPr>
                <a:t>Consiglio di Disciplina Territoriale</a:t>
              </a:r>
            </a:p>
          </p:txBody>
        </p:sp>
        <p:sp>
          <p:nvSpPr>
            <p:cNvPr id="38" name="Rettangolo 37"/>
            <p:cNvSpPr/>
            <p:nvPr/>
          </p:nvSpPr>
          <p:spPr>
            <a:xfrm>
              <a:off x="477002" y="642811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1 </a:t>
              </a:r>
            </a:p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Collegio</a:t>
              </a:r>
            </a:p>
          </p:txBody>
        </p:sp>
        <p:sp>
          <p:nvSpPr>
            <p:cNvPr id="39" name="Rettangolo 38"/>
            <p:cNvSpPr/>
            <p:nvPr/>
          </p:nvSpPr>
          <p:spPr>
            <a:xfrm>
              <a:off x="1539771" y="651790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2 </a:t>
              </a:r>
            </a:p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Collegio</a:t>
              </a:r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2628245" y="640001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3 </a:t>
              </a:r>
            </a:p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Collegio</a:t>
              </a:r>
            </a:p>
          </p:txBody>
        </p:sp>
        <p:sp>
          <p:nvSpPr>
            <p:cNvPr id="41" name="Rettangolo 40"/>
            <p:cNvSpPr/>
            <p:nvPr/>
          </p:nvSpPr>
          <p:spPr>
            <a:xfrm>
              <a:off x="1014073" y="1014041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4 </a:t>
              </a:r>
            </a:p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Collegio</a:t>
              </a:r>
            </a:p>
          </p:txBody>
        </p:sp>
        <p:sp>
          <p:nvSpPr>
            <p:cNvPr id="42" name="Rettangolo 41"/>
            <p:cNvSpPr/>
            <p:nvPr/>
          </p:nvSpPr>
          <p:spPr>
            <a:xfrm>
              <a:off x="2201723" y="1014041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5 </a:t>
              </a:r>
            </a:p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Collegio</a:t>
              </a:r>
            </a:p>
          </p:txBody>
        </p:sp>
        <p:sp>
          <p:nvSpPr>
            <p:cNvPr id="47" name="Rettangolo 46"/>
            <p:cNvSpPr/>
            <p:nvPr/>
          </p:nvSpPr>
          <p:spPr>
            <a:xfrm>
              <a:off x="108646" y="52594"/>
              <a:ext cx="3313224" cy="1304482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t"/>
            <a:lstStyle/>
            <a:p>
              <a:pPr algn="ctr"/>
              <a:r>
                <a:rPr lang="it-IT" sz="1100" dirty="0">
                  <a:solidFill>
                    <a:srgbClr val="1F497D"/>
                  </a:solidFill>
                </a:rPr>
                <a:t>Organo  </a:t>
              </a:r>
            </a:p>
            <a:p>
              <a:pPr algn="ctr"/>
              <a:r>
                <a:rPr lang="it-IT" sz="1100" dirty="0">
                  <a:solidFill>
                    <a:srgbClr val="1F497D"/>
                  </a:solidFill>
                </a:rPr>
                <a:t>Territoriale</a:t>
              </a:r>
            </a:p>
          </p:txBody>
        </p:sp>
        <p:cxnSp>
          <p:nvCxnSpPr>
            <p:cNvPr id="233" name="Connettore 4 232"/>
            <p:cNvCxnSpPr>
              <a:stCxn id="37" idx="2"/>
              <a:endCxn id="38" idx="0"/>
            </p:cNvCxnSpPr>
            <p:nvPr/>
          </p:nvCxnSpPr>
          <p:spPr>
            <a:xfrm rot="5400000">
              <a:off x="1270448" y="36230"/>
              <a:ext cx="150393" cy="1062769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Connettore 4 235"/>
            <p:cNvCxnSpPr>
              <a:stCxn id="41" idx="0"/>
              <a:endCxn id="40" idx="0"/>
            </p:cNvCxnSpPr>
            <p:nvPr/>
          </p:nvCxnSpPr>
          <p:spPr>
            <a:xfrm rot="5400000" flipH="1" flipV="1">
              <a:off x="1971396" y="19935"/>
              <a:ext cx="374040" cy="1614172"/>
            </a:xfrm>
            <a:prstGeom prst="bentConnector3">
              <a:avLst>
                <a:gd name="adj1" fmla="val 11774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ttore 4 241"/>
            <p:cNvCxnSpPr>
              <a:stCxn id="39" idx="0"/>
              <a:endCxn id="42" idx="0"/>
            </p:cNvCxnSpPr>
            <p:nvPr/>
          </p:nvCxnSpPr>
          <p:spPr>
            <a:xfrm rot="16200000" flipH="1">
              <a:off x="2026878" y="501939"/>
              <a:ext cx="362251" cy="661952"/>
            </a:xfrm>
            <a:prstGeom prst="bentConnector3">
              <a:avLst>
                <a:gd name="adj1" fmla="val -2239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ttangolo 16"/>
          <p:cNvSpPr/>
          <p:nvPr/>
        </p:nvSpPr>
        <p:spPr>
          <a:xfrm>
            <a:off x="7270700" y="5311913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Formazione</a:t>
            </a:r>
          </a:p>
        </p:txBody>
      </p:sp>
      <p:sp>
        <p:nvSpPr>
          <p:cNvPr id="49" name="CasellaDiTesto 48"/>
          <p:cNvSpPr txBox="1"/>
          <p:nvPr/>
        </p:nvSpPr>
        <p:spPr>
          <a:xfrm>
            <a:off x="114856" y="160549"/>
            <a:ext cx="3524436" cy="743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Organigramma di Ente </a:t>
            </a:r>
          </a:p>
          <a:p>
            <a:r>
              <a:rPr lang="it-IT" dirty="0"/>
              <a:t>(</a:t>
            </a:r>
            <a:r>
              <a:rPr lang="it-IT" dirty="0" err="1"/>
              <a:t>agg</a:t>
            </a:r>
            <a:r>
              <a:rPr lang="it-IT" dirty="0"/>
              <a:t>. 15/06/2020)</a:t>
            </a:r>
          </a:p>
        </p:txBody>
      </p:sp>
      <p:sp>
        <p:nvSpPr>
          <p:cNvPr id="136" name="CasellaDiTesto 135"/>
          <p:cNvSpPr txBox="1"/>
          <p:nvPr/>
        </p:nvSpPr>
        <p:spPr>
          <a:xfrm>
            <a:off x="13780359" y="150039"/>
            <a:ext cx="3292993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1000" i="1" u="sng" dirty="0"/>
              <a:t>Legenda</a:t>
            </a:r>
            <a:r>
              <a:rPr lang="it-IT" sz="1000" dirty="0"/>
              <a:t>:</a:t>
            </a:r>
          </a:p>
          <a:p>
            <a:r>
              <a:rPr lang="it-IT" sz="1000" b="1" dirty="0"/>
              <a:t>ACQ:</a:t>
            </a:r>
            <a:r>
              <a:rPr lang="it-IT" sz="1000" dirty="0"/>
              <a:t> Acquario Romano </a:t>
            </a:r>
            <a:r>
              <a:rPr lang="it-IT" sz="1000" dirty="0" err="1"/>
              <a:t>s.r.l</a:t>
            </a:r>
            <a:endParaRPr lang="it-IT" sz="1000" b="1" dirty="0"/>
          </a:p>
          <a:p>
            <a:r>
              <a:rPr lang="it-IT" sz="1000" b="1" dirty="0"/>
              <a:t>B1;….;C5: </a:t>
            </a:r>
            <a:r>
              <a:rPr lang="it-IT" sz="1000" dirty="0"/>
              <a:t>livello funzionale</a:t>
            </a:r>
          </a:p>
          <a:p>
            <a:r>
              <a:rPr lang="it-IT" sz="1000" b="1" dirty="0"/>
              <a:t>co.co.co: </a:t>
            </a:r>
            <a:r>
              <a:rPr lang="it-IT" sz="1000" dirty="0"/>
              <a:t>contratto di collaborazione coordinata e continuativa</a:t>
            </a:r>
          </a:p>
          <a:p>
            <a:r>
              <a:rPr lang="it-IT" sz="1000" b="1" dirty="0"/>
              <a:t>OAR:</a:t>
            </a:r>
            <a:r>
              <a:rPr lang="it-IT" sz="1000" dirty="0"/>
              <a:t> Ordine Architetti Roma</a:t>
            </a:r>
            <a:endParaRPr lang="it-IT" sz="1000" b="1" dirty="0"/>
          </a:p>
          <a:p>
            <a:r>
              <a:rPr lang="it-IT" sz="1000" b="1" dirty="0"/>
              <a:t>P.T.: </a:t>
            </a:r>
            <a:r>
              <a:rPr lang="it-IT" sz="1000" dirty="0"/>
              <a:t>Part Time	</a:t>
            </a:r>
          </a:p>
          <a:p>
            <a:r>
              <a:rPr lang="it-IT" sz="1000" b="1" dirty="0"/>
              <a:t>p. iva: </a:t>
            </a:r>
            <a:r>
              <a:rPr lang="it-IT" sz="1000" dirty="0"/>
              <a:t>partita iva</a:t>
            </a:r>
          </a:p>
          <a:p>
            <a:r>
              <a:rPr lang="it-IT" sz="1000" b="1" dirty="0"/>
              <a:t>T.I.: </a:t>
            </a:r>
            <a:r>
              <a:rPr lang="it-IT" sz="1000" dirty="0"/>
              <a:t>Tempo indeterminato</a:t>
            </a:r>
          </a:p>
        </p:txBody>
      </p:sp>
      <p:cxnSp>
        <p:nvCxnSpPr>
          <p:cNvPr id="65" name="Connettore 1 64"/>
          <p:cNvCxnSpPr>
            <a:stCxn id="32" idx="2"/>
            <a:endCxn id="7" idx="0"/>
          </p:cNvCxnSpPr>
          <p:nvPr/>
        </p:nvCxnSpPr>
        <p:spPr>
          <a:xfrm>
            <a:off x="8534400" y="2943006"/>
            <a:ext cx="0" cy="2809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ttangolo arrotondato 99"/>
          <p:cNvSpPr/>
          <p:nvPr/>
        </p:nvSpPr>
        <p:spPr>
          <a:xfrm>
            <a:off x="14418740" y="2002408"/>
            <a:ext cx="1476000" cy="31207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it-IT" sz="800" u="sng" dirty="0">
                <a:solidFill>
                  <a:srgbClr val="0000FF"/>
                </a:solidFill>
                <a:ea typeface="Times New Roman"/>
                <a:cs typeface="Times New Roman"/>
              </a:rPr>
              <a:t>Sportello on line</a:t>
            </a:r>
            <a:endParaRPr lang="it-IT" sz="600" dirty="0">
              <a:solidFill>
                <a:schemeClr val="tx1"/>
              </a:solidFill>
              <a:ea typeface="Times New Roman"/>
              <a:cs typeface="Times New Roman"/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5412748" y="1027130"/>
            <a:ext cx="6243304" cy="1915876"/>
            <a:chOff x="5412748" y="1027130"/>
            <a:chExt cx="6243304" cy="1915876"/>
          </a:xfrm>
        </p:grpSpPr>
        <p:sp>
          <p:nvSpPr>
            <p:cNvPr id="30" name="Rettangolo 29"/>
            <p:cNvSpPr/>
            <p:nvPr/>
          </p:nvSpPr>
          <p:spPr>
            <a:xfrm>
              <a:off x="7539095" y="1163482"/>
              <a:ext cx="1812067" cy="494744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b="1">
                  <a:solidFill>
                    <a:prstClr val="white"/>
                  </a:solidFill>
                </a:rPr>
                <a:t>Consiglio dell’OAR</a:t>
              </a:r>
              <a:endParaRPr lang="it-IT" sz="1100" b="1" dirty="0">
                <a:solidFill>
                  <a:prstClr val="white"/>
                </a:solidFill>
              </a:endParaRPr>
            </a:p>
          </p:txBody>
        </p:sp>
        <p:sp>
          <p:nvSpPr>
            <p:cNvPr id="32" name="Rettangolo 31"/>
            <p:cNvSpPr/>
            <p:nvPr/>
          </p:nvSpPr>
          <p:spPr>
            <a:xfrm>
              <a:off x="5412748" y="1027130"/>
              <a:ext cx="6243304" cy="1915876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t"/>
            <a:lstStyle/>
            <a:p>
              <a:pPr algn="ctr"/>
              <a:r>
                <a:rPr lang="it-IT" sz="1100" dirty="0">
                  <a:solidFill>
                    <a:srgbClr val="1F497D"/>
                  </a:solidFill>
                </a:rPr>
                <a:t>Organo Politico</a:t>
              </a:r>
            </a:p>
          </p:txBody>
        </p:sp>
        <p:sp>
          <p:nvSpPr>
            <p:cNvPr id="101" name="Rettangolo 100"/>
            <p:cNvSpPr/>
            <p:nvPr/>
          </p:nvSpPr>
          <p:spPr>
            <a:xfrm>
              <a:off x="6144922" y="1644728"/>
              <a:ext cx="886155" cy="35446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black"/>
                  </a:solidFill>
                </a:rPr>
                <a:t>Uff. Stampa</a:t>
              </a:r>
            </a:p>
          </p:txBody>
        </p:sp>
        <p:sp>
          <p:nvSpPr>
            <p:cNvPr id="35" name="Rettangolo 34"/>
            <p:cNvSpPr/>
            <p:nvPr/>
          </p:nvSpPr>
          <p:spPr>
            <a:xfrm>
              <a:off x="9016385" y="2351310"/>
              <a:ext cx="921423" cy="382221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Deleghe / Nomine</a:t>
              </a:r>
            </a:p>
          </p:txBody>
        </p:sp>
        <p:sp>
          <p:nvSpPr>
            <p:cNvPr id="51" name="Rettangolo 50"/>
            <p:cNvSpPr/>
            <p:nvPr/>
          </p:nvSpPr>
          <p:spPr>
            <a:xfrm>
              <a:off x="7031077" y="2356936"/>
              <a:ext cx="921423" cy="382221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CTS Form.ne</a:t>
              </a:r>
            </a:p>
          </p:txBody>
        </p:sp>
        <p:cxnSp>
          <p:nvCxnSpPr>
            <p:cNvPr id="112" name="Connettore 4 111"/>
            <p:cNvCxnSpPr>
              <a:stCxn id="30" idx="2"/>
              <a:endCxn id="101" idx="3"/>
            </p:cNvCxnSpPr>
            <p:nvPr/>
          </p:nvCxnSpPr>
          <p:spPr>
            <a:xfrm rot="5400000">
              <a:off x="7656237" y="1033066"/>
              <a:ext cx="163733" cy="1414052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1" name="Connettore 4 230"/>
          <p:cNvCxnSpPr>
            <a:stCxn id="30" idx="2"/>
            <a:endCxn id="51" idx="0"/>
          </p:cNvCxnSpPr>
          <p:nvPr/>
        </p:nvCxnSpPr>
        <p:spPr>
          <a:xfrm rot="5400000">
            <a:off x="7619104" y="1530911"/>
            <a:ext cx="698710" cy="95334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4 233"/>
          <p:cNvCxnSpPr>
            <a:stCxn id="30" idx="2"/>
            <a:endCxn id="35" idx="0"/>
          </p:cNvCxnSpPr>
          <p:nvPr/>
        </p:nvCxnSpPr>
        <p:spPr>
          <a:xfrm rot="16200000" flipH="1">
            <a:off x="8614571" y="1488784"/>
            <a:ext cx="693084" cy="103196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ttangolo 95"/>
          <p:cNvSpPr/>
          <p:nvPr/>
        </p:nvSpPr>
        <p:spPr>
          <a:xfrm>
            <a:off x="425536" y="7955226"/>
            <a:ext cx="1679261" cy="44307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 err="1">
                <a:solidFill>
                  <a:prstClr val="black"/>
                </a:solidFill>
              </a:rPr>
              <a:t>Segr</a:t>
            </a:r>
            <a:r>
              <a:rPr lang="it-IT" sz="1100" b="1" dirty="0">
                <a:solidFill>
                  <a:prstClr val="black"/>
                </a:solidFill>
              </a:rPr>
              <a:t>. Consiglieri</a:t>
            </a:r>
          </a:p>
        </p:txBody>
      </p:sp>
      <p:sp>
        <p:nvSpPr>
          <p:cNvPr id="110" name="Rettangolo 109"/>
          <p:cNvSpPr/>
          <p:nvPr/>
        </p:nvSpPr>
        <p:spPr>
          <a:xfrm>
            <a:off x="1555168" y="4047912"/>
            <a:ext cx="1196308" cy="603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DPO</a:t>
            </a:r>
          </a:p>
        </p:txBody>
      </p:sp>
      <p:sp>
        <p:nvSpPr>
          <p:cNvPr id="92" name="Rettangolo 91"/>
          <p:cNvSpPr/>
          <p:nvPr/>
        </p:nvSpPr>
        <p:spPr>
          <a:xfrm>
            <a:off x="12258841" y="2330356"/>
            <a:ext cx="1373539" cy="44271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AR Edizione</a:t>
            </a:r>
          </a:p>
        </p:txBody>
      </p:sp>
      <p:sp>
        <p:nvSpPr>
          <p:cNvPr id="99" name="Rettangolo 98"/>
          <p:cNvSpPr/>
          <p:nvPr/>
        </p:nvSpPr>
        <p:spPr>
          <a:xfrm>
            <a:off x="15156740" y="4059752"/>
            <a:ext cx="1196308" cy="603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RI </a:t>
            </a:r>
            <a:r>
              <a:rPr lang="it-IT" sz="1100" b="1" dirty="0" err="1">
                <a:solidFill>
                  <a:prstClr val="black"/>
                </a:solidFill>
              </a:rPr>
              <a:t>tratt</a:t>
            </a:r>
            <a:r>
              <a:rPr lang="it-IT" sz="1100" b="1" dirty="0">
                <a:solidFill>
                  <a:prstClr val="black"/>
                </a:solidFill>
              </a:rPr>
              <a:t>. dati</a:t>
            </a:r>
          </a:p>
        </p:txBody>
      </p:sp>
      <p:sp>
        <p:nvSpPr>
          <p:cNvPr id="103" name="Rettangolo 102"/>
          <p:cNvSpPr/>
          <p:nvPr/>
        </p:nvSpPr>
        <p:spPr>
          <a:xfrm>
            <a:off x="13630340" y="7955227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Uff. Gare</a:t>
            </a:r>
          </a:p>
        </p:txBody>
      </p:sp>
      <p:cxnSp>
        <p:nvCxnSpPr>
          <p:cNvPr id="107" name="Connettore 4 106"/>
          <p:cNvCxnSpPr>
            <a:stCxn id="19" idx="0"/>
            <a:endCxn id="15" idx="0"/>
          </p:cNvCxnSpPr>
          <p:nvPr/>
        </p:nvCxnSpPr>
        <p:spPr>
          <a:xfrm rot="16200000" flipH="1" flipV="1">
            <a:off x="8118313" y="998874"/>
            <a:ext cx="8258" cy="8628608"/>
          </a:xfrm>
          <a:prstGeom prst="bentConnector3">
            <a:avLst>
              <a:gd name="adj1" fmla="val -2768225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4 107"/>
          <p:cNvCxnSpPr>
            <a:stCxn id="18" idx="0"/>
            <a:endCxn id="14" idx="0"/>
          </p:cNvCxnSpPr>
          <p:nvPr/>
        </p:nvCxnSpPr>
        <p:spPr>
          <a:xfrm rot="16200000" flipH="1" flipV="1">
            <a:off x="8122442" y="3315669"/>
            <a:ext cx="1" cy="3986758"/>
          </a:xfrm>
          <a:prstGeom prst="bentConnector3">
            <a:avLst>
              <a:gd name="adj1" fmla="val -2286000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4 108"/>
          <p:cNvCxnSpPr>
            <a:stCxn id="5" idx="2"/>
            <a:endCxn id="96" idx="0"/>
          </p:cNvCxnSpPr>
          <p:nvPr/>
        </p:nvCxnSpPr>
        <p:spPr>
          <a:xfrm rot="5400000">
            <a:off x="2903986" y="2394034"/>
            <a:ext cx="3922373" cy="7200010"/>
          </a:xfrm>
          <a:prstGeom prst="bentConnector3">
            <a:avLst>
              <a:gd name="adj1" fmla="val 719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4 110"/>
          <p:cNvCxnSpPr>
            <a:stCxn id="103" idx="0"/>
            <a:endCxn id="5" idx="2"/>
          </p:cNvCxnSpPr>
          <p:nvPr/>
        </p:nvCxnSpPr>
        <p:spPr>
          <a:xfrm rot="16200000" flipV="1">
            <a:off x="9506387" y="2991643"/>
            <a:ext cx="3922374" cy="6004794"/>
          </a:xfrm>
          <a:prstGeom prst="bentConnector3">
            <a:avLst>
              <a:gd name="adj1" fmla="val 27383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4 112"/>
          <p:cNvCxnSpPr>
            <a:stCxn id="5" idx="2"/>
            <a:endCxn id="22" idx="0"/>
          </p:cNvCxnSpPr>
          <p:nvPr/>
        </p:nvCxnSpPr>
        <p:spPr>
          <a:xfrm rot="5400000">
            <a:off x="5104786" y="4594836"/>
            <a:ext cx="3922374" cy="2798408"/>
          </a:xfrm>
          <a:prstGeom prst="bentConnector3">
            <a:avLst>
              <a:gd name="adj1" fmla="val 719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4 113"/>
          <p:cNvCxnSpPr>
            <a:stCxn id="5" idx="2"/>
            <a:endCxn id="25" idx="0"/>
          </p:cNvCxnSpPr>
          <p:nvPr/>
        </p:nvCxnSpPr>
        <p:spPr>
          <a:xfrm rot="16200000" flipH="1">
            <a:off x="8405987" y="4092042"/>
            <a:ext cx="3922374" cy="3803995"/>
          </a:xfrm>
          <a:prstGeom prst="bentConnector3">
            <a:avLst>
              <a:gd name="adj1" fmla="val 7226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4 120"/>
          <p:cNvCxnSpPr>
            <a:stCxn id="5" idx="2"/>
            <a:endCxn id="21" idx="0"/>
          </p:cNvCxnSpPr>
          <p:nvPr/>
        </p:nvCxnSpPr>
        <p:spPr>
          <a:xfrm rot="5400000">
            <a:off x="4004387" y="3494435"/>
            <a:ext cx="3922373" cy="4999209"/>
          </a:xfrm>
          <a:prstGeom prst="bentConnector3">
            <a:avLst>
              <a:gd name="adj1" fmla="val 719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4 123"/>
          <p:cNvCxnSpPr>
            <a:stCxn id="5" idx="2"/>
            <a:endCxn id="23" idx="0"/>
          </p:cNvCxnSpPr>
          <p:nvPr/>
        </p:nvCxnSpPr>
        <p:spPr>
          <a:xfrm rot="5400000">
            <a:off x="6205187" y="5695237"/>
            <a:ext cx="3922374" cy="597607"/>
          </a:xfrm>
          <a:prstGeom prst="bentConnector3">
            <a:avLst>
              <a:gd name="adj1" fmla="val 7226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4 126"/>
          <p:cNvCxnSpPr>
            <a:stCxn id="5" idx="2"/>
            <a:endCxn id="24" idx="0"/>
          </p:cNvCxnSpPr>
          <p:nvPr/>
        </p:nvCxnSpPr>
        <p:spPr>
          <a:xfrm rot="16200000" flipH="1">
            <a:off x="7305587" y="5192443"/>
            <a:ext cx="3922374" cy="1603194"/>
          </a:xfrm>
          <a:prstGeom prst="bentConnector3">
            <a:avLst>
              <a:gd name="adj1" fmla="val 719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2928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166</Words>
  <Application>Microsoft Office PowerPoint</Application>
  <PresentationFormat>Personalizzato</PresentationFormat>
  <Paragraphs>62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segretriaarce</dc:creator>
  <cp:lastModifiedBy>Enrica Maneschi</cp:lastModifiedBy>
  <cp:revision>170</cp:revision>
  <cp:lastPrinted>2018-11-06T14:27:54Z</cp:lastPrinted>
  <dcterms:created xsi:type="dcterms:W3CDTF">2017-01-17T10:06:29Z</dcterms:created>
  <dcterms:modified xsi:type="dcterms:W3CDTF">2021-12-01T10:52:01Z</dcterms:modified>
</cp:coreProperties>
</file>